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  <p:sldId id="276" r:id="rId4"/>
    <p:sldId id="277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50" d="100"/>
          <a:sy n="50" d="100"/>
        </p:scale>
        <p:origin x="-714" y="-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58" name="Rectangle 42"/>
          <p:cNvSpPr>
            <a:spLocks noChangeArrowheads="1"/>
          </p:cNvSpPr>
          <p:nvPr/>
        </p:nvSpPr>
        <p:spPr bwMode="auto">
          <a:xfrm>
            <a:off x="766763" y="3519488"/>
            <a:ext cx="3330575" cy="3067050"/>
          </a:xfrm>
          <a:prstGeom prst="rect">
            <a:avLst/>
          </a:prstGeom>
          <a:solidFill>
            <a:srgbClr val="0080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59" name="Rectangle 43"/>
          <p:cNvSpPr>
            <a:spLocks noChangeArrowheads="1"/>
          </p:cNvSpPr>
          <p:nvPr/>
        </p:nvSpPr>
        <p:spPr bwMode="auto">
          <a:xfrm>
            <a:off x="6753225" y="3519488"/>
            <a:ext cx="2520950" cy="3067050"/>
          </a:xfrm>
          <a:prstGeom prst="rect">
            <a:avLst/>
          </a:prstGeom>
          <a:solidFill>
            <a:srgbClr val="008000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57" name="Rectangle 41"/>
          <p:cNvSpPr>
            <a:spLocks noChangeArrowheads="1"/>
          </p:cNvSpPr>
          <p:nvPr/>
        </p:nvSpPr>
        <p:spPr bwMode="auto">
          <a:xfrm>
            <a:off x="768350" y="3519488"/>
            <a:ext cx="8507413" cy="306705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00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36" name="Rectangle 20"/>
          <p:cNvSpPr>
            <a:spLocks noChangeArrowheads="1"/>
          </p:cNvSpPr>
          <p:nvPr/>
        </p:nvSpPr>
        <p:spPr bwMode="auto">
          <a:xfrm>
            <a:off x="766763" y="279400"/>
            <a:ext cx="8507412" cy="306705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19" name="Freeform 3"/>
          <p:cNvSpPr>
            <a:spLocks/>
          </p:cNvSpPr>
          <p:nvPr/>
        </p:nvSpPr>
        <p:spPr bwMode="auto">
          <a:xfrm>
            <a:off x="4787900" y="2919413"/>
            <a:ext cx="738188" cy="427037"/>
          </a:xfrm>
          <a:custGeom>
            <a:avLst/>
            <a:gdLst>
              <a:gd name="T0" fmla="*/ 227 w 539"/>
              <a:gd name="T1" fmla="*/ 0 h 312"/>
              <a:gd name="T2" fmla="*/ 539 w 539"/>
              <a:gd name="T3" fmla="*/ 312 h 312"/>
              <a:gd name="T4" fmla="*/ 312 w 539"/>
              <a:gd name="T5" fmla="*/ 312 h 312"/>
              <a:gd name="T6" fmla="*/ 0 w 539"/>
              <a:gd name="T7" fmla="*/ 0 h 312"/>
              <a:gd name="T8" fmla="*/ 227 w 539"/>
              <a:gd name="T9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312">
                <a:moveTo>
                  <a:pt x="227" y="0"/>
                </a:moveTo>
                <a:lnTo>
                  <a:pt x="539" y="312"/>
                </a:lnTo>
                <a:lnTo>
                  <a:pt x="312" y="312"/>
                </a:lnTo>
                <a:lnTo>
                  <a:pt x="0" y="0"/>
                </a:lnTo>
                <a:lnTo>
                  <a:pt x="227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20" name="Freeform 4"/>
          <p:cNvSpPr>
            <a:spLocks/>
          </p:cNvSpPr>
          <p:nvPr/>
        </p:nvSpPr>
        <p:spPr bwMode="auto">
          <a:xfrm>
            <a:off x="4051300" y="279400"/>
            <a:ext cx="2755900" cy="3067050"/>
          </a:xfrm>
          <a:custGeom>
            <a:avLst/>
            <a:gdLst>
              <a:gd name="T0" fmla="*/ 397 w 2012"/>
              <a:gd name="T1" fmla="*/ 1900 h 2240"/>
              <a:gd name="T2" fmla="*/ 397 w 2012"/>
              <a:gd name="T3" fmla="*/ 142 h 2240"/>
              <a:gd name="T4" fmla="*/ 1616 w 2012"/>
              <a:gd name="T5" fmla="*/ 142 h 2240"/>
              <a:gd name="T6" fmla="*/ 1616 w 2012"/>
              <a:gd name="T7" fmla="*/ 1900 h 2240"/>
              <a:gd name="T8" fmla="*/ 1899 w 2012"/>
              <a:gd name="T9" fmla="*/ 2240 h 2240"/>
              <a:gd name="T10" fmla="*/ 2012 w 2012"/>
              <a:gd name="T11" fmla="*/ 2240 h 2240"/>
              <a:gd name="T12" fmla="*/ 2012 w 2012"/>
              <a:gd name="T13" fmla="*/ 0 h 2240"/>
              <a:gd name="T14" fmla="*/ 0 w 2012"/>
              <a:gd name="T15" fmla="*/ 0 h 2240"/>
              <a:gd name="T16" fmla="*/ 0 w 2012"/>
              <a:gd name="T17" fmla="*/ 2240 h 2240"/>
              <a:gd name="T18" fmla="*/ 708 w 2012"/>
              <a:gd name="T19" fmla="*/ 2240 h 2240"/>
              <a:gd name="T20" fmla="*/ 397 w 2012"/>
              <a:gd name="T21" fmla="*/ 1900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12" h="2240">
                <a:moveTo>
                  <a:pt x="397" y="1900"/>
                </a:moveTo>
                <a:lnTo>
                  <a:pt x="397" y="142"/>
                </a:lnTo>
                <a:lnTo>
                  <a:pt x="1616" y="142"/>
                </a:lnTo>
                <a:lnTo>
                  <a:pt x="1616" y="1900"/>
                </a:lnTo>
                <a:lnTo>
                  <a:pt x="1899" y="2240"/>
                </a:lnTo>
                <a:lnTo>
                  <a:pt x="2012" y="2240"/>
                </a:lnTo>
                <a:lnTo>
                  <a:pt x="2012" y="0"/>
                </a:lnTo>
                <a:lnTo>
                  <a:pt x="0" y="0"/>
                </a:lnTo>
                <a:lnTo>
                  <a:pt x="0" y="2240"/>
                </a:lnTo>
                <a:lnTo>
                  <a:pt x="708" y="2240"/>
                </a:lnTo>
                <a:lnTo>
                  <a:pt x="397" y="190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21" name="Oval 5"/>
          <p:cNvSpPr>
            <a:spLocks noChangeArrowheads="1"/>
          </p:cNvSpPr>
          <p:nvPr/>
        </p:nvSpPr>
        <p:spPr bwMode="auto">
          <a:xfrm>
            <a:off x="4905375" y="590550"/>
            <a:ext cx="466725" cy="466725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22" name="Freeform 6"/>
          <p:cNvSpPr>
            <a:spLocks/>
          </p:cNvSpPr>
          <p:nvPr/>
        </p:nvSpPr>
        <p:spPr bwMode="auto">
          <a:xfrm>
            <a:off x="5643563" y="2297113"/>
            <a:ext cx="854075" cy="233362"/>
          </a:xfrm>
          <a:custGeom>
            <a:avLst/>
            <a:gdLst>
              <a:gd name="T0" fmla="*/ 0 w 624"/>
              <a:gd name="T1" fmla="*/ 170 h 170"/>
              <a:gd name="T2" fmla="*/ 624 w 624"/>
              <a:gd name="T3" fmla="*/ 170 h 170"/>
              <a:gd name="T4" fmla="*/ 510 w 624"/>
              <a:gd name="T5" fmla="*/ 0 h 170"/>
              <a:gd name="T6" fmla="*/ 113 w 624"/>
              <a:gd name="T7" fmla="*/ 0 h 170"/>
              <a:gd name="T8" fmla="*/ 0 w 624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4" h="170">
                <a:moveTo>
                  <a:pt x="0" y="170"/>
                </a:moveTo>
                <a:lnTo>
                  <a:pt x="624" y="170"/>
                </a:lnTo>
                <a:lnTo>
                  <a:pt x="510" y="0"/>
                </a:lnTo>
                <a:lnTo>
                  <a:pt x="113" y="0"/>
                </a:lnTo>
                <a:lnTo>
                  <a:pt x="0" y="170"/>
                </a:lnTo>
                <a:close/>
              </a:path>
            </a:pathLst>
          </a:custGeom>
          <a:solidFill>
            <a:schemeClr val="bg1"/>
          </a:solidFill>
          <a:ln w="5080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23" name="Freeform 7"/>
          <p:cNvSpPr>
            <a:spLocks/>
          </p:cNvSpPr>
          <p:nvPr/>
        </p:nvSpPr>
        <p:spPr bwMode="auto">
          <a:xfrm>
            <a:off x="4567238" y="1095375"/>
            <a:ext cx="1930400" cy="1785938"/>
          </a:xfrm>
          <a:custGeom>
            <a:avLst/>
            <a:gdLst>
              <a:gd name="T0" fmla="*/ 445 w 1409"/>
              <a:gd name="T1" fmla="*/ 0 h 1304"/>
              <a:gd name="T2" fmla="*/ 190 w 1409"/>
              <a:gd name="T3" fmla="*/ 312 h 1304"/>
              <a:gd name="T4" fmla="*/ 0 w 1409"/>
              <a:gd name="T5" fmla="*/ 313 h 1304"/>
              <a:gd name="T6" fmla="*/ 0 w 1409"/>
              <a:gd name="T7" fmla="*/ 454 h 1304"/>
              <a:gd name="T8" fmla="*/ 246 w 1409"/>
              <a:gd name="T9" fmla="*/ 454 h 1304"/>
              <a:gd name="T10" fmla="*/ 416 w 1409"/>
              <a:gd name="T11" fmla="*/ 227 h 1304"/>
              <a:gd name="T12" fmla="*/ 530 w 1409"/>
              <a:gd name="T13" fmla="*/ 539 h 1304"/>
              <a:gd name="T14" fmla="*/ 537 w 1409"/>
              <a:gd name="T15" fmla="*/ 566 h 1304"/>
              <a:gd name="T16" fmla="*/ 530 w 1409"/>
              <a:gd name="T17" fmla="*/ 596 h 1304"/>
              <a:gd name="T18" fmla="*/ 161 w 1409"/>
              <a:gd name="T19" fmla="*/ 1304 h 1304"/>
              <a:gd name="T20" fmla="*/ 360 w 1409"/>
              <a:gd name="T21" fmla="*/ 1304 h 1304"/>
              <a:gd name="T22" fmla="*/ 700 w 1409"/>
              <a:gd name="T23" fmla="*/ 652 h 1304"/>
              <a:gd name="T24" fmla="*/ 713 w 1409"/>
              <a:gd name="T25" fmla="*/ 645 h 1304"/>
              <a:gd name="T26" fmla="*/ 728 w 1409"/>
              <a:gd name="T27" fmla="*/ 652 h 1304"/>
              <a:gd name="T28" fmla="*/ 728 w 1409"/>
              <a:gd name="T29" fmla="*/ 992 h 1304"/>
              <a:gd name="T30" fmla="*/ 741 w 1409"/>
              <a:gd name="T31" fmla="*/ 1035 h 1304"/>
              <a:gd name="T32" fmla="*/ 785 w 1409"/>
              <a:gd name="T33" fmla="*/ 1049 h 1304"/>
              <a:gd name="T34" fmla="*/ 1409 w 1409"/>
              <a:gd name="T35" fmla="*/ 1049 h 1304"/>
              <a:gd name="T36" fmla="*/ 1295 w 1409"/>
              <a:gd name="T37" fmla="*/ 879 h 1304"/>
              <a:gd name="T38" fmla="*/ 898 w 1409"/>
              <a:gd name="T39" fmla="*/ 879 h 1304"/>
              <a:gd name="T40" fmla="*/ 898 w 1409"/>
              <a:gd name="T41" fmla="*/ 539 h 1304"/>
              <a:gd name="T42" fmla="*/ 728 w 1409"/>
              <a:gd name="T43" fmla="*/ 170 h 1304"/>
              <a:gd name="T44" fmla="*/ 900 w 1409"/>
              <a:gd name="T45" fmla="*/ 174 h 1304"/>
              <a:gd name="T46" fmla="*/ 1059 w 1409"/>
              <a:gd name="T47" fmla="*/ 432 h 1304"/>
              <a:gd name="T48" fmla="*/ 1182 w 1409"/>
              <a:gd name="T49" fmla="*/ 369 h 1304"/>
              <a:gd name="T50" fmla="*/ 983 w 1409"/>
              <a:gd name="T51" fmla="*/ 29 h 1304"/>
              <a:gd name="T52" fmla="*/ 445 w 1409"/>
              <a:gd name="T53" fmla="*/ 0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9" h="1304">
                <a:moveTo>
                  <a:pt x="445" y="0"/>
                </a:moveTo>
                <a:lnTo>
                  <a:pt x="190" y="312"/>
                </a:lnTo>
                <a:lnTo>
                  <a:pt x="0" y="313"/>
                </a:lnTo>
                <a:lnTo>
                  <a:pt x="0" y="454"/>
                </a:lnTo>
                <a:lnTo>
                  <a:pt x="246" y="454"/>
                </a:lnTo>
                <a:lnTo>
                  <a:pt x="416" y="227"/>
                </a:lnTo>
                <a:lnTo>
                  <a:pt x="530" y="539"/>
                </a:lnTo>
                <a:lnTo>
                  <a:pt x="537" y="566"/>
                </a:lnTo>
                <a:lnTo>
                  <a:pt x="530" y="596"/>
                </a:lnTo>
                <a:lnTo>
                  <a:pt x="161" y="1304"/>
                </a:lnTo>
                <a:lnTo>
                  <a:pt x="360" y="1304"/>
                </a:lnTo>
                <a:lnTo>
                  <a:pt x="700" y="652"/>
                </a:lnTo>
                <a:lnTo>
                  <a:pt x="713" y="645"/>
                </a:lnTo>
                <a:lnTo>
                  <a:pt x="728" y="652"/>
                </a:lnTo>
                <a:lnTo>
                  <a:pt x="728" y="992"/>
                </a:lnTo>
                <a:lnTo>
                  <a:pt x="741" y="1035"/>
                </a:lnTo>
                <a:lnTo>
                  <a:pt x="785" y="1049"/>
                </a:lnTo>
                <a:lnTo>
                  <a:pt x="1409" y="1049"/>
                </a:lnTo>
                <a:lnTo>
                  <a:pt x="1295" y="879"/>
                </a:lnTo>
                <a:lnTo>
                  <a:pt x="898" y="879"/>
                </a:lnTo>
                <a:lnTo>
                  <a:pt x="898" y="539"/>
                </a:lnTo>
                <a:lnTo>
                  <a:pt x="728" y="170"/>
                </a:lnTo>
                <a:lnTo>
                  <a:pt x="900" y="174"/>
                </a:lnTo>
                <a:lnTo>
                  <a:pt x="1059" y="432"/>
                </a:lnTo>
                <a:lnTo>
                  <a:pt x="1182" y="369"/>
                </a:lnTo>
                <a:lnTo>
                  <a:pt x="983" y="29"/>
                </a:lnTo>
                <a:lnTo>
                  <a:pt x="445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31" name="Freeform 15"/>
          <p:cNvSpPr>
            <a:spLocks/>
          </p:cNvSpPr>
          <p:nvPr/>
        </p:nvSpPr>
        <p:spPr bwMode="auto">
          <a:xfrm>
            <a:off x="1127125" y="977900"/>
            <a:ext cx="2679700" cy="1630363"/>
          </a:xfrm>
          <a:custGeom>
            <a:avLst/>
            <a:gdLst>
              <a:gd name="T0" fmla="*/ 1956 w 1956"/>
              <a:gd name="T1" fmla="*/ 454 h 1191"/>
              <a:gd name="T2" fmla="*/ 1956 w 1956"/>
              <a:gd name="T3" fmla="*/ 738 h 1191"/>
              <a:gd name="T4" fmla="*/ 567 w 1956"/>
              <a:gd name="T5" fmla="*/ 738 h 1191"/>
              <a:gd name="T6" fmla="*/ 1021 w 1956"/>
              <a:gd name="T7" fmla="*/ 1191 h 1191"/>
              <a:gd name="T8" fmla="*/ 595 w 1956"/>
              <a:gd name="T9" fmla="*/ 1191 h 1191"/>
              <a:gd name="T10" fmla="*/ 0 w 1956"/>
              <a:gd name="T11" fmla="*/ 596 h 1191"/>
              <a:gd name="T12" fmla="*/ 595 w 1956"/>
              <a:gd name="T13" fmla="*/ 0 h 1191"/>
              <a:gd name="T14" fmla="*/ 1021 w 1956"/>
              <a:gd name="T15" fmla="*/ 0 h 1191"/>
              <a:gd name="T16" fmla="*/ 567 w 1956"/>
              <a:gd name="T17" fmla="*/ 454 h 1191"/>
              <a:gd name="T18" fmla="*/ 1956 w 1956"/>
              <a:gd name="T19" fmla="*/ 454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6" h="1191">
                <a:moveTo>
                  <a:pt x="1956" y="454"/>
                </a:moveTo>
                <a:lnTo>
                  <a:pt x="1956" y="738"/>
                </a:lnTo>
                <a:lnTo>
                  <a:pt x="567" y="738"/>
                </a:lnTo>
                <a:lnTo>
                  <a:pt x="1021" y="1191"/>
                </a:lnTo>
                <a:lnTo>
                  <a:pt x="595" y="1191"/>
                </a:lnTo>
                <a:lnTo>
                  <a:pt x="0" y="596"/>
                </a:lnTo>
                <a:lnTo>
                  <a:pt x="595" y="0"/>
                </a:lnTo>
                <a:lnTo>
                  <a:pt x="1021" y="0"/>
                </a:lnTo>
                <a:lnTo>
                  <a:pt x="567" y="454"/>
                </a:lnTo>
                <a:lnTo>
                  <a:pt x="1956" y="454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33" name="WordArt 17"/>
          <p:cNvSpPr>
            <a:spLocks noChangeArrowheads="1" noChangeShapeType="1" noTextEdit="1"/>
          </p:cNvSpPr>
          <p:nvPr/>
        </p:nvSpPr>
        <p:spPr bwMode="auto">
          <a:xfrm>
            <a:off x="7199313" y="2105025"/>
            <a:ext cx="1668462" cy="555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8000"/>
                </a:solidFill>
                <a:latin typeface="メイリオ"/>
                <a:ea typeface="メイリオ"/>
                <a:cs typeface="メイリオ"/>
              </a:rPr>
              <a:t>非常口</a:t>
            </a:r>
          </a:p>
        </p:txBody>
      </p:sp>
      <p:sp>
        <p:nvSpPr>
          <p:cNvPr id="111634" name="WordArt 18"/>
          <p:cNvSpPr>
            <a:spLocks noChangeArrowheads="1" noChangeShapeType="1" noTextEdit="1"/>
          </p:cNvSpPr>
          <p:nvPr/>
        </p:nvSpPr>
        <p:spPr bwMode="auto">
          <a:xfrm>
            <a:off x="7431088" y="2763838"/>
            <a:ext cx="1276350" cy="425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008000"/>
                </a:solidFill>
                <a:latin typeface="メイリオ"/>
                <a:ea typeface="メイリオ"/>
                <a:cs typeface="メイリオ"/>
              </a:rPr>
              <a:t>EXIT</a:t>
            </a:r>
            <a:endParaRPr lang="ja-JP" altLang="en-US" sz="3600" b="1" kern="10">
              <a:solidFill>
                <a:srgbClr val="008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11649" name="Freeform 33"/>
          <p:cNvSpPr>
            <a:spLocks/>
          </p:cNvSpPr>
          <p:nvPr/>
        </p:nvSpPr>
        <p:spPr bwMode="auto">
          <a:xfrm>
            <a:off x="4789488" y="6159500"/>
            <a:ext cx="738187" cy="427038"/>
          </a:xfrm>
          <a:custGeom>
            <a:avLst/>
            <a:gdLst>
              <a:gd name="T0" fmla="*/ 227 w 539"/>
              <a:gd name="T1" fmla="*/ 0 h 312"/>
              <a:gd name="T2" fmla="*/ 539 w 539"/>
              <a:gd name="T3" fmla="*/ 312 h 312"/>
              <a:gd name="T4" fmla="*/ 312 w 539"/>
              <a:gd name="T5" fmla="*/ 312 h 312"/>
              <a:gd name="T6" fmla="*/ 0 w 539"/>
              <a:gd name="T7" fmla="*/ 0 h 312"/>
              <a:gd name="T8" fmla="*/ 227 w 539"/>
              <a:gd name="T9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312">
                <a:moveTo>
                  <a:pt x="227" y="0"/>
                </a:moveTo>
                <a:lnTo>
                  <a:pt x="539" y="312"/>
                </a:lnTo>
                <a:lnTo>
                  <a:pt x="312" y="312"/>
                </a:lnTo>
                <a:lnTo>
                  <a:pt x="0" y="0"/>
                </a:lnTo>
                <a:lnTo>
                  <a:pt x="227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50" name="Freeform 34"/>
          <p:cNvSpPr>
            <a:spLocks/>
          </p:cNvSpPr>
          <p:nvPr/>
        </p:nvSpPr>
        <p:spPr bwMode="auto">
          <a:xfrm>
            <a:off x="4052888" y="3519488"/>
            <a:ext cx="2755900" cy="3067050"/>
          </a:xfrm>
          <a:custGeom>
            <a:avLst/>
            <a:gdLst>
              <a:gd name="T0" fmla="*/ 397 w 2012"/>
              <a:gd name="T1" fmla="*/ 1900 h 2240"/>
              <a:gd name="T2" fmla="*/ 397 w 2012"/>
              <a:gd name="T3" fmla="*/ 142 h 2240"/>
              <a:gd name="T4" fmla="*/ 1616 w 2012"/>
              <a:gd name="T5" fmla="*/ 142 h 2240"/>
              <a:gd name="T6" fmla="*/ 1616 w 2012"/>
              <a:gd name="T7" fmla="*/ 1900 h 2240"/>
              <a:gd name="T8" fmla="*/ 1899 w 2012"/>
              <a:gd name="T9" fmla="*/ 2240 h 2240"/>
              <a:gd name="T10" fmla="*/ 2012 w 2012"/>
              <a:gd name="T11" fmla="*/ 2240 h 2240"/>
              <a:gd name="T12" fmla="*/ 2012 w 2012"/>
              <a:gd name="T13" fmla="*/ 0 h 2240"/>
              <a:gd name="T14" fmla="*/ 0 w 2012"/>
              <a:gd name="T15" fmla="*/ 0 h 2240"/>
              <a:gd name="T16" fmla="*/ 0 w 2012"/>
              <a:gd name="T17" fmla="*/ 2240 h 2240"/>
              <a:gd name="T18" fmla="*/ 708 w 2012"/>
              <a:gd name="T19" fmla="*/ 2240 h 2240"/>
              <a:gd name="T20" fmla="*/ 397 w 2012"/>
              <a:gd name="T21" fmla="*/ 1900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12" h="2240">
                <a:moveTo>
                  <a:pt x="397" y="1900"/>
                </a:moveTo>
                <a:lnTo>
                  <a:pt x="397" y="142"/>
                </a:lnTo>
                <a:lnTo>
                  <a:pt x="1616" y="142"/>
                </a:lnTo>
                <a:lnTo>
                  <a:pt x="1616" y="1900"/>
                </a:lnTo>
                <a:lnTo>
                  <a:pt x="1899" y="2240"/>
                </a:lnTo>
                <a:lnTo>
                  <a:pt x="2012" y="2240"/>
                </a:lnTo>
                <a:lnTo>
                  <a:pt x="2012" y="0"/>
                </a:lnTo>
                <a:lnTo>
                  <a:pt x="0" y="0"/>
                </a:lnTo>
                <a:lnTo>
                  <a:pt x="0" y="2240"/>
                </a:lnTo>
                <a:lnTo>
                  <a:pt x="708" y="2240"/>
                </a:lnTo>
                <a:lnTo>
                  <a:pt x="397" y="190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51" name="Oval 35"/>
          <p:cNvSpPr>
            <a:spLocks noChangeArrowheads="1"/>
          </p:cNvSpPr>
          <p:nvPr/>
        </p:nvSpPr>
        <p:spPr bwMode="auto">
          <a:xfrm>
            <a:off x="4906963" y="3830638"/>
            <a:ext cx="466725" cy="466725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52" name="Freeform 36"/>
          <p:cNvSpPr>
            <a:spLocks/>
          </p:cNvSpPr>
          <p:nvPr/>
        </p:nvSpPr>
        <p:spPr bwMode="auto">
          <a:xfrm>
            <a:off x="5645150" y="5537200"/>
            <a:ext cx="854075" cy="233363"/>
          </a:xfrm>
          <a:custGeom>
            <a:avLst/>
            <a:gdLst>
              <a:gd name="T0" fmla="*/ 0 w 624"/>
              <a:gd name="T1" fmla="*/ 170 h 170"/>
              <a:gd name="T2" fmla="*/ 624 w 624"/>
              <a:gd name="T3" fmla="*/ 170 h 170"/>
              <a:gd name="T4" fmla="*/ 510 w 624"/>
              <a:gd name="T5" fmla="*/ 0 h 170"/>
              <a:gd name="T6" fmla="*/ 113 w 624"/>
              <a:gd name="T7" fmla="*/ 0 h 170"/>
              <a:gd name="T8" fmla="*/ 0 w 624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4" h="170">
                <a:moveTo>
                  <a:pt x="0" y="170"/>
                </a:moveTo>
                <a:lnTo>
                  <a:pt x="624" y="170"/>
                </a:lnTo>
                <a:lnTo>
                  <a:pt x="510" y="0"/>
                </a:lnTo>
                <a:lnTo>
                  <a:pt x="113" y="0"/>
                </a:lnTo>
                <a:lnTo>
                  <a:pt x="0" y="170"/>
                </a:lnTo>
                <a:close/>
              </a:path>
            </a:pathLst>
          </a:custGeom>
          <a:solidFill>
            <a:schemeClr val="bg1"/>
          </a:solidFill>
          <a:ln w="5080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53" name="Freeform 37"/>
          <p:cNvSpPr>
            <a:spLocks/>
          </p:cNvSpPr>
          <p:nvPr/>
        </p:nvSpPr>
        <p:spPr bwMode="auto">
          <a:xfrm>
            <a:off x="4568825" y="4335463"/>
            <a:ext cx="1930400" cy="1785937"/>
          </a:xfrm>
          <a:custGeom>
            <a:avLst/>
            <a:gdLst>
              <a:gd name="T0" fmla="*/ 445 w 1409"/>
              <a:gd name="T1" fmla="*/ 0 h 1304"/>
              <a:gd name="T2" fmla="*/ 190 w 1409"/>
              <a:gd name="T3" fmla="*/ 312 h 1304"/>
              <a:gd name="T4" fmla="*/ 0 w 1409"/>
              <a:gd name="T5" fmla="*/ 313 h 1304"/>
              <a:gd name="T6" fmla="*/ 0 w 1409"/>
              <a:gd name="T7" fmla="*/ 454 h 1304"/>
              <a:gd name="T8" fmla="*/ 246 w 1409"/>
              <a:gd name="T9" fmla="*/ 454 h 1304"/>
              <a:gd name="T10" fmla="*/ 416 w 1409"/>
              <a:gd name="T11" fmla="*/ 227 h 1304"/>
              <a:gd name="T12" fmla="*/ 530 w 1409"/>
              <a:gd name="T13" fmla="*/ 539 h 1304"/>
              <a:gd name="T14" fmla="*/ 537 w 1409"/>
              <a:gd name="T15" fmla="*/ 566 h 1304"/>
              <a:gd name="T16" fmla="*/ 530 w 1409"/>
              <a:gd name="T17" fmla="*/ 596 h 1304"/>
              <a:gd name="T18" fmla="*/ 161 w 1409"/>
              <a:gd name="T19" fmla="*/ 1304 h 1304"/>
              <a:gd name="T20" fmla="*/ 360 w 1409"/>
              <a:gd name="T21" fmla="*/ 1304 h 1304"/>
              <a:gd name="T22" fmla="*/ 700 w 1409"/>
              <a:gd name="T23" fmla="*/ 652 h 1304"/>
              <a:gd name="T24" fmla="*/ 713 w 1409"/>
              <a:gd name="T25" fmla="*/ 645 h 1304"/>
              <a:gd name="T26" fmla="*/ 728 w 1409"/>
              <a:gd name="T27" fmla="*/ 652 h 1304"/>
              <a:gd name="T28" fmla="*/ 728 w 1409"/>
              <a:gd name="T29" fmla="*/ 992 h 1304"/>
              <a:gd name="T30" fmla="*/ 741 w 1409"/>
              <a:gd name="T31" fmla="*/ 1035 h 1304"/>
              <a:gd name="T32" fmla="*/ 785 w 1409"/>
              <a:gd name="T33" fmla="*/ 1049 h 1304"/>
              <a:gd name="T34" fmla="*/ 1409 w 1409"/>
              <a:gd name="T35" fmla="*/ 1049 h 1304"/>
              <a:gd name="T36" fmla="*/ 1295 w 1409"/>
              <a:gd name="T37" fmla="*/ 879 h 1304"/>
              <a:gd name="T38" fmla="*/ 898 w 1409"/>
              <a:gd name="T39" fmla="*/ 879 h 1304"/>
              <a:gd name="T40" fmla="*/ 898 w 1409"/>
              <a:gd name="T41" fmla="*/ 539 h 1304"/>
              <a:gd name="T42" fmla="*/ 728 w 1409"/>
              <a:gd name="T43" fmla="*/ 170 h 1304"/>
              <a:gd name="T44" fmla="*/ 900 w 1409"/>
              <a:gd name="T45" fmla="*/ 174 h 1304"/>
              <a:gd name="T46" fmla="*/ 1059 w 1409"/>
              <a:gd name="T47" fmla="*/ 432 h 1304"/>
              <a:gd name="T48" fmla="*/ 1182 w 1409"/>
              <a:gd name="T49" fmla="*/ 369 h 1304"/>
              <a:gd name="T50" fmla="*/ 983 w 1409"/>
              <a:gd name="T51" fmla="*/ 29 h 1304"/>
              <a:gd name="T52" fmla="*/ 445 w 1409"/>
              <a:gd name="T53" fmla="*/ 0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9" h="1304">
                <a:moveTo>
                  <a:pt x="445" y="0"/>
                </a:moveTo>
                <a:lnTo>
                  <a:pt x="190" y="312"/>
                </a:lnTo>
                <a:lnTo>
                  <a:pt x="0" y="313"/>
                </a:lnTo>
                <a:lnTo>
                  <a:pt x="0" y="454"/>
                </a:lnTo>
                <a:lnTo>
                  <a:pt x="246" y="454"/>
                </a:lnTo>
                <a:lnTo>
                  <a:pt x="416" y="227"/>
                </a:lnTo>
                <a:lnTo>
                  <a:pt x="530" y="539"/>
                </a:lnTo>
                <a:lnTo>
                  <a:pt x="537" y="566"/>
                </a:lnTo>
                <a:lnTo>
                  <a:pt x="530" y="596"/>
                </a:lnTo>
                <a:lnTo>
                  <a:pt x="161" y="1304"/>
                </a:lnTo>
                <a:lnTo>
                  <a:pt x="360" y="1304"/>
                </a:lnTo>
                <a:lnTo>
                  <a:pt x="700" y="652"/>
                </a:lnTo>
                <a:lnTo>
                  <a:pt x="713" y="645"/>
                </a:lnTo>
                <a:lnTo>
                  <a:pt x="728" y="652"/>
                </a:lnTo>
                <a:lnTo>
                  <a:pt x="728" y="992"/>
                </a:lnTo>
                <a:lnTo>
                  <a:pt x="741" y="1035"/>
                </a:lnTo>
                <a:lnTo>
                  <a:pt x="785" y="1049"/>
                </a:lnTo>
                <a:lnTo>
                  <a:pt x="1409" y="1049"/>
                </a:lnTo>
                <a:lnTo>
                  <a:pt x="1295" y="879"/>
                </a:lnTo>
                <a:lnTo>
                  <a:pt x="898" y="879"/>
                </a:lnTo>
                <a:lnTo>
                  <a:pt x="898" y="539"/>
                </a:lnTo>
                <a:lnTo>
                  <a:pt x="728" y="170"/>
                </a:lnTo>
                <a:lnTo>
                  <a:pt x="900" y="174"/>
                </a:lnTo>
                <a:lnTo>
                  <a:pt x="1059" y="432"/>
                </a:lnTo>
                <a:lnTo>
                  <a:pt x="1182" y="369"/>
                </a:lnTo>
                <a:lnTo>
                  <a:pt x="983" y="29"/>
                </a:lnTo>
                <a:lnTo>
                  <a:pt x="445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54" name="Freeform 38"/>
          <p:cNvSpPr>
            <a:spLocks/>
          </p:cNvSpPr>
          <p:nvPr/>
        </p:nvSpPr>
        <p:spPr bwMode="auto">
          <a:xfrm>
            <a:off x="1128713" y="4217988"/>
            <a:ext cx="2679700" cy="1630362"/>
          </a:xfrm>
          <a:custGeom>
            <a:avLst/>
            <a:gdLst>
              <a:gd name="T0" fmla="*/ 1956 w 1956"/>
              <a:gd name="T1" fmla="*/ 454 h 1191"/>
              <a:gd name="T2" fmla="*/ 1956 w 1956"/>
              <a:gd name="T3" fmla="*/ 738 h 1191"/>
              <a:gd name="T4" fmla="*/ 567 w 1956"/>
              <a:gd name="T5" fmla="*/ 738 h 1191"/>
              <a:gd name="T6" fmla="*/ 1021 w 1956"/>
              <a:gd name="T7" fmla="*/ 1191 h 1191"/>
              <a:gd name="T8" fmla="*/ 595 w 1956"/>
              <a:gd name="T9" fmla="*/ 1191 h 1191"/>
              <a:gd name="T10" fmla="*/ 0 w 1956"/>
              <a:gd name="T11" fmla="*/ 596 h 1191"/>
              <a:gd name="T12" fmla="*/ 595 w 1956"/>
              <a:gd name="T13" fmla="*/ 0 h 1191"/>
              <a:gd name="T14" fmla="*/ 1021 w 1956"/>
              <a:gd name="T15" fmla="*/ 0 h 1191"/>
              <a:gd name="T16" fmla="*/ 567 w 1956"/>
              <a:gd name="T17" fmla="*/ 454 h 1191"/>
              <a:gd name="T18" fmla="*/ 1956 w 1956"/>
              <a:gd name="T19" fmla="*/ 454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6" h="1191">
                <a:moveTo>
                  <a:pt x="1956" y="454"/>
                </a:moveTo>
                <a:lnTo>
                  <a:pt x="1956" y="738"/>
                </a:lnTo>
                <a:lnTo>
                  <a:pt x="567" y="738"/>
                </a:lnTo>
                <a:lnTo>
                  <a:pt x="1021" y="1191"/>
                </a:lnTo>
                <a:lnTo>
                  <a:pt x="595" y="1191"/>
                </a:lnTo>
                <a:lnTo>
                  <a:pt x="0" y="596"/>
                </a:lnTo>
                <a:lnTo>
                  <a:pt x="595" y="0"/>
                </a:lnTo>
                <a:lnTo>
                  <a:pt x="1021" y="0"/>
                </a:lnTo>
                <a:lnTo>
                  <a:pt x="567" y="454"/>
                </a:lnTo>
                <a:lnTo>
                  <a:pt x="1956" y="4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55" name="WordArt 39"/>
          <p:cNvSpPr>
            <a:spLocks noChangeArrowheads="1" noChangeShapeType="1" noTextEdit="1"/>
          </p:cNvSpPr>
          <p:nvPr/>
        </p:nvSpPr>
        <p:spPr bwMode="auto">
          <a:xfrm>
            <a:off x="7200900" y="5345113"/>
            <a:ext cx="1668463" cy="555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非常口</a:t>
            </a:r>
          </a:p>
        </p:txBody>
      </p:sp>
      <p:sp>
        <p:nvSpPr>
          <p:cNvPr id="111656" name="WordArt 40"/>
          <p:cNvSpPr>
            <a:spLocks noChangeArrowheads="1" noChangeShapeType="1" noTextEdit="1"/>
          </p:cNvSpPr>
          <p:nvPr/>
        </p:nvSpPr>
        <p:spPr bwMode="auto">
          <a:xfrm>
            <a:off x="7432675" y="6003925"/>
            <a:ext cx="1276350" cy="425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EXIT</a:t>
            </a:r>
            <a:endParaRPr lang="ja-JP" altLang="en-US" sz="3600" b="1" kern="1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02780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2" name="Group 22"/>
          <p:cNvGrpSpPr>
            <a:grpSpLocks/>
          </p:cNvGrpSpPr>
          <p:nvPr/>
        </p:nvGrpSpPr>
        <p:grpSpPr bwMode="auto">
          <a:xfrm>
            <a:off x="452438" y="549275"/>
            <a:ext cx="4200525" cy="1514475"/>
            <a:chOff x="483" y="176"/>
            <a:chExt cx="5359" cy="1932"/>
          </a:xfrm>
        </p:grpSpPr>
        <p:sp>
          <p:nvSpPr>
            <p:cNvPr id="112645" name="Rectangle 5"/>
            <p:cNvSpPr>
              <a:spLocks noChangeArrowheads="1"/>
            </p:cNvSpPr>
            <p:nvPr/>
          </p:nvSpPr>
          <p:spPr bwMode="auto">
            <a:xfrm>
              <a:off x="483" y="176"/>
              <a:ext cx="5359" cy="19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6" name="Freeform 6"/>
            <p:cNvSpPr>
              <a:spLocks/>
            </p:cNvSpPr>
            <p:nvPr/>
          </p:nvSpPr>
          <p:spPr bwMode="auto">
            <a:xfrm>
              <a:off x="3016" y="1839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47" name="Freeform 7"/>
            <p:cNvSpPr>
              <a:spLocks/>
            </p:cNvSpPr>
            <p:nvPr/>
          </p:nvSpPr>
          <p:spPr bwMode="auto">
            <a:xfrm>
              <a:off x="2552" y="176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48" name="Oval 8"/>
            <p:cNvSpPr>
              <a:spLocks noChangeArrowheads="1"/>
            </p:cNvSpPr>
            <p:nvPr/>
          </p:nvSpPr>
          <p:spPr bwMode="auto">
            <a:xfrm>
              <a:off x="3090" y="372"/>
              <a:ext cx="294" cy="294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9" name="Freeform 9"/>
            <p:cNvSpPr>
              <a:spLocks/>
            </p:cNvSpPr>
            <p:nvPr/>
          </p:nvSpPr>
          <p:spPr bwMode="auto">
            <a:xfrm>
              <a:off x="3555" y="1447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auto">
            <a:xfrm>
              <a:off x="2877" y="690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1" name="Freeform 11"/>
            <p:cNvSpPr>
              <a:spLocks/>
            </p:cNvSpPr>
            <p:nvPr/>
          </p:nvSpPr>
          <p:spPr bwMode="auto">
            <a:xfrm>
              <a:off x="710" y="616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535" y="1326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5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681" y="1741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rgbClr val="008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63" name="Group 23"/>
          <p:cNvGrpSpPr>
            <a:grpSpLocks/>
          </p:cNvGrpSpPr>
          <p:nvPr/>
        </p:nvGrpSpPr>
        <p:grpSpPr bwMode="auto">
          <a:xfrm>
            <a:off x="452438" y="3789363"/>
            <a:ext cx="4202112" cy="1514475"/>
            <a:chOff x="483" y="2217"/>
            <a:chExt cx="5360" cy="1932"/>
          </a:xfrm>
        </p:grpSpPr>
        <p:sp>
          <p:nvSpPr>
            <p:cNvPr id="112642" name="Rectangle 2"/>
            <p:cNvSpPr>
              <a:spLocks noChangeArrowheads="1"/>
            </p:cNvSpPr>
            <p:nvPr/>
          </p:nvSpPr>
          <p:spPr bwMode="auto">
            <a:xfrm>
              <a:off x="483" y="2217"/>
              <a:ext cx="2098" cy="1932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3" name="Rectangle 3"/>
            <p:cNvSpPr>
              <a:spLocks noChangeArrowheads="1"/>
            </p:cNvSpPr>
            <p:nvPr/>
          </p:nvSpPr>
          <p:spPr bwMode="auto">
            <a:xfrm>
              <a:off x="4254" y="2217"/>
              <a:ext cx="1588" cy="1932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4" name="Rectangle 4"/>
            <p:cNvSpPr>
              <a:spLocks noChangeArrowheads="1"/>
            </p:cNvSpPr>
            <p:nvPr/>
          </p:nvSpPr>
          <p:spPr bwMode="auto">
            <a:xfrm>
              <a:off x="484" y="2217"/>
              <a:ext cx="5359" cy="1932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54" name="Freeform 14"/>
            <p:cNvSpPr>
              <a:spLocks/>
            </p:cNvSpPr>
            <p:nvPr/>
          </p:nvSpPr>
          <p:spPr bwMode="auto">
            <a:xfrm>
              <a:off x="3017" y="3880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5" name="Freeform 15"/>
            <p:cNvSpPr>
              <a:spLocks/>
            </p:cNvSpPr>
            <p:nvPr/>
          </p:nvSpPr>
          <p:spPr bwMode="auto">
            <a:xfrm>
              <a:off x="2553" y="2217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6" name="Oval 16"/>
            <p:cNvSpPr>
              <a:spLocks noChangeArrowheads="1"/>
            </p:cNvSpPr>
            <p:nvPr/>
          </p:nvSpPr>
          <p:spPr bwMode="auto">
            <a:xfrm>
              <a:off x="3091" y="2413"/>
              <a:ext cx="294" cy="294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57" name="Freeform 17"/>
            <p:cNvSpPr>
              <a:spLocks/>
            </p:cNvSpPr>
            <p:nvPr/>
          </p:nvSpPr>
          <p:spPr bwMode="auto">
            <a:xfrm>
              <a:off x="3556" y="3488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8" name="Freeform 18"/>
            <p:cNvSpPr>
              <a:spLocks/>
            </p:cNvSpPr>
            <p:nvPr/>
          </p:nvSpPr>
          <p:spPr bwMode="auto">
            <a:xfrm>
              <a:off x="2878" y="2731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9" name="Freeform 19"/>
            <p:cNvSpPr>
              <a:spLocks/>
            </p:cNvSpPr>
            <p:nvPr/>
          </p:nvSpPr>
          <p:spPr bwMode="auto">
            <a:xfrm>
              <a:off x="711" y="2657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0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4536" y="3367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61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4682" y="3782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64" name="Group 24"/>
          <p:cNvGrpSpPr>
            <a:grpSpLocks/>
          </p:cNvGrpSpPr>
          <p:nvPr/>
        </p:nvGrpSpPr>
        <p:grpSpPr bwMode="auto">
          <a:xfrm>
            <a:off x="5178425" y="549275"/>
            <a:ext cx="4200525" cy="1514475"/>
            <a:chOff x="483" y="176"/>
            <a:chExt cx="5359" cy="1932"/>
          </a:xfrm>
        </p:grpSpPr>
        <p:sp>
          <p:nvSpPr>
            <p:cNvPr id="112665" name="Rectangle 25"/>
            <p:cNvSpPr>
              <a:spLocks noChangeArrowheads="1"/>
            </p:cNvSpPr>
            <p:nvPr/>
          </p:nvSpPr>
          <p:spPr bwMode="auto">
            <a:xfrm>
              <a:off x="483" y="176"/>
              <a:ext cx="5359" cy="19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66" name="Freeform 26"/>
            <p:cNvSpPr>
              <a:spLocks/>
            </p:cNvSpPr>
            <p:nvPr/>
          </p:nvSpPr>
          <p:spPr bwMode="auto">
            <a:xfrm>
              <a:off x="3016" y="1839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7" name="Freeform 27"/>
            <p:cNvSpPr>
              <a:spLocks/>
            </p:cNvSpPr>
            <p:nvPr/>
          </p:nvSpPr>
          <p:spPr bwMode="auto">
            <a:xfrm>
              <a:off x="2552" y="176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8" name="Oval 28"/>
            <p:cNvSpPr>
              <a:spLocks noChangeArrowheads="1"/>
            </p:cNvSpPr>
            <p:nvPr/>
          </p:nvSpPr>
          <p:spPr bwMode="auto">
            <a:xfrm>
              <a:off x="3090" y="372"/>
              <a:ext cx="294" cy="29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69" name="Freeform 29"/>
            <p:cNvSpPr>
              <a:spLocks/>
            </p:cNvSpPr>
            <p:nvPr/>
          </p:nvSpPr>
          <p:spPr bwMode="auto">
            <a:xfrm>
              <a:off x="3555" y="1447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0" name="Freeform 30"/>
            <p:cNvSpPr>
              <a:spLocks/>
            </p:cNvSpPr>
            <p:nvPr/>
          </p:nvSpPr>
          <p:spPr bwMode="auto">
            <a:xfrm>
              <a:off x="2877" y="690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1" name="Freeform 31"/>
            <p:cNvSpPr>
              <a:spLocks/>
            </p:cNvSpPr>
            <p:nvPr/>
          </p:nvSpPr>
          <p:spPr bwMode="auto">
            <a:xfrm>
              <a:off x="710" y="616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2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4535" y="1326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7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4681" y="1741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74" name="Group 34"/>
          <p:cNvGrpSpPr>
            <a:grpSpLocks/>
          </p:cNvGrpSpPr>
          <p:nvPr/>
        </p:nvGrpSpPr>
        <p:grpSpPr bwMode="auto">
          <a:xfrm>
            <a:off x="5178425" y="3789363"/>
            <a:ext cx="4202113" cy="1514475"/>
            <a:chOff x="483" y="2217"/>
            <a:chExt cx="5360" cy="1932"/>
          </a:xfrm>
        </p:grpSpPr>
        <p:sp>
          <p:nvSpPr>
            <p:cNvPr id="112675" name="Rectangle 35"/>
            <p:cNvSpPr>
              <a:spLocks noChangeArrowheads="1"/>
            </p:cNvSpPr>
            <p:nvPr/>
          </p:nvSpPr>
          <p:spPr bwMode="auto">
            <a:xfrm>
              <a:off x="483" y="2217"/>
              <a:ext cx="2098" cy="1932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6" name="Rectangle 36"/>
            <p:cNvSpPr>
              <a:spLocks noChangeArrowheads="1"/>
            </p:cNvSpPr>
            <p:nvPr/>
          </p:nvSpPr>
          <p:spPr bwMode="auto">
            <a:xfrm>
              <a:off x="4254" y="2217"/>
              <a:ext cx="1588" cy="1932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7" name="Rectangle 37"/>
            <p:cNvSpPr>
              <a:spLocks noChangeArrowheads="1"/>
            </p:cNvSpPr>
            <p:nvPr/>
          </p:nvSpPr>
          <p:spPr bwMode="auto">
            <a:xfrm>
              <a:off x="484" y="2217"/>
              <a:ext cx="5359" cy="193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8" name="Freeform 38"/>
            <p:cNvSpPr>
              <a:spLocks/>
            </p:cNvSpPr>
            <p:nvPr/>
          </p:nvSpPr>
          <p:spPr bwMode="auto">
            <a:xfrm>
              <a:off x="3017" y="3880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9" name="Freeform 39"/>
            <p:cNvSpPr>
              <a:spLocks/>
            </p:cNvSpPr>
            <p:nvPr/>
          </p:nvSpPr>
          <p:spPr bwMode="auto">
            <a:xfrm>
              <a:off x="2553" y="2217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0" name="Oval 40"/>
            <p:cNvSpPr>
              <a:spLocks noChangeArrowheads="1"/>
            </p:cNvSpPr>
            <p:nvPr/>
          </p:nvSpPr>
          <p:spPr bwMode="auto">
            <a:xfrm>
              <a:off x="3091" y="2413"/>
              <a:ext cx="294" cy="29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81" name="Freeform 41"/>
            <p:cNvSpPr>
              <a:spLocks/>
            </p:cNvSpPr>
            <p:nvPr/>
          </p:nvSpPr>
          <p:spPr bwMode="auto">
            <a:xfrm>
              <a:off x="3556" y="3488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2" name="Freeform 42"/>
            <p:cNvSpPr>
              <a:spLocks/>
            </p:cNvSpPr>
            <p:nvPr/>
          </p:nvSpPr>
          <p:spPr bwMode="auto">
            <a:xfrm>
              <a:off x="2878" y="2731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3" name="Freeform 43"/>
            <p:cNvSpPr>
              <a:spLocks/>
            </p:cNvSpPr>
            <p:nvPr/>
          </p:nvSpPr>
          <p:spPr bwMode="auto">
            <a:xfrm>
              <a:off x="711" y="2657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4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536" y="3367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85" name="WordArt 45"/>
            <p:cNvSpPr>
              <a:spLocks noChangeArrowheads="1" noChangeShapeType="1" noTextEdit="1"/>
            </p:cNvSpPr>
            <p:nvPr/>
          </p:nvSpPr>
          <p:spPr bwMode="auto">
            <a:xfrm>
              <a:off x="4682" y="3782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5566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768351" y="279400"/>
            <a:ext cx="8507412" cy="3067050"/>
            <a:chOff x="768351" y="279400"/>
            <a:chExt cx="8507412" cy="3067050"/>
          </a:xfrm>
        </p:grpSpPr>
        <p:sp>
          <p:nvSpPr>
            <p:cNvPr id="111636" name="Rectangle 20"/>
            <p:cNvSpPr>
              <a:spLocks noChangeArrowheads="1"/>
            </p:cNvSpPr>
            <p:nvPr/>
          </p:nvSpPr>
          <p:spPr bwMode="auto">
            <a:xfrm flipH="1">
              <a:off x="768351" y="279400"/>
              <a:ext cx="8507412" cy="3067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 flipH="1">
              <a:off x="3235326" y="279400"/>
              <a:ext cx="2755900" cy="3067050"/>
              <a:chOff x="4051300" y="279400"/>
              <a:chExt cx="2755900" cy="3067050"/>
            </a:xfrm>
          </p:grpSpPr>
          <p:sp>
            <p:nvSpPr>
              <p:cNvPr id="111619" name="Freeform 3"/>
              <p:cNvSpPr>
                <a:spLocks/>
              </p:cNvSpPr>
              <p:nvPr/>
            </p:nvSpPr>
            <p:spPr bwMode="auto">
              <a:xfrm>
                <a:off x="4787900" y="2919413"/>
                <a:ext cx="738188" cy="427037"/>
              </a:xfrm>
              <a:custGeom>
                <a:avLst/>
                <a:gdLst>
                  <a:gd name="T0" fmla="*/ 227 w 539"/>
                  <a:gd name="T1" fmla="*/ 0 h 312"/>
                  <a:gd name="T2" fmla="*/ 539 w 539"/>
                  <a:gd name="T3" fmla="*/ 312 h 312"/>
                  <a:gd name="T4" fmla="*/ 312 w 539"/>
                  <a:gd name="T5" fmla="*/ 312 h 312"/>
                  <a:gd name="T6" fmla="*/ 0 w 539"/>
                  <a:gd name="T7" fmla="*/ 0 h 312"/>
                  <a:gd name="T8" fmla="*/ 227 w 539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312">
                    <a:moveTo>
                      <a:pt x="227" y="0"/>
                    </a:moveTo>
                    <a:lnTo>
                      <a:pt x="539" y="312"/>
                    </a:lnTo>
                    <a:lnTo>
                      <a:pt x="312" y="312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20" name="Freeform 4"/>
              <p:cNvSpPr>
                <a:spLocks/>
              </p:cNvSpPr>
              <p:nvPr/>
            </p:nvSpPr>
            <p:spPr bwMode="auto">
              <a:xfrm>
                <a:off x="4051300" y="279400"/>
                <a:ext cx="2755900" cy="3067050"/>
              </a:xfrm>
              <a:custGeom>
                <a:avLst/>
                <a:gdLst>
                  <a:gd name="T0" fmla="*/ 397 w 2012"/>
                  <a:gd name="T1" fmla="*/ 1900 h 2240"/>
                  <a:gd name="T2" fmla="*/ 397 w 2012"/>
                  <a:gd name="T3" fmla="*/ 142 h 2240"/>
                  <a:gd name="T4" fmla="*/ 1616 w 2012"/>
                  <a:gd name="T5" fmla="*/ 142 h 2240"/>
                  <a:gd name="T6" fmla="*/ 1616 w 2012"/>
                  <a:gd name="T7" fmla="*/ 1900 h 2240"/>
                  <a:gd name="T8" fmla="*/ 1899 w 2012"/>
                  <a:gd name="T9" fmla="*/ 2240 h 2240"/>
                  <a:gd name="T10" fmla="*/ 2012 w 2012"/>
                  <a:gd name="T11" fmla="*/ 2240 h 2240"/>
                  <a:gd name="T12" fmla="*/ 2012 w 2012"/>
                  <a:gd name="T13" fmla="*/ 0 h 2240"/>
                  <a:gd name="T14" fmla="*/ 0 w 2012"/>
                  <a:gd name="T15" fmla="*/ 0 h 2240"/>
                  <a:gd name="T16" fmla="*/ 0 w 2012"/>
                  <a:gd name="T17" fmla="*/ 2240 h 2240"/>
                  <a:gd name="T18" fmla="*/ 708 w 2012"/>
                  <a:gd name="T19" fmla="*/ 2240 h 2240"/>
                  <a:gd name="T20" fmla="*/ 397 w 2012"/>
                  <a:gd name="T21" fmla="*/ 1900 h 2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12" h="2240">
                    <a:moveTo>
                      <a:pt x="397" y="1900"/>
                    </a:moveTo>
                    <a:lnTo>
                      <a:pt x="397" y="142"/>
                    </a:lnTo>
                    <a:lnTo>
                      <a:pt x="1616" y="142"/>
                    </a:lnTo>
                    <a:lnTo>
                      <a:pt x="1616" y="1900"/>
                    </a:lnTo>
                    <a:lnTo>
                      <a:pt x="1899" y="2240"/>
                    </a:lnTo>
                    <a:lnTo>
                      <a:pt x="2012" y="2240"/>
                    </a:lnTo>
                    <a:lnTo>
                      <a:pt x="2012" y="0"/>
                    </a:lnTo>
                    <a:lnTo>
                      <a:pt x="0" y="0"/>
                    </a:lnTo>
                    <a:lnTo>
                      <a:pt x="0" y="2240"/>
                    </a:lnTo>
                    <a:lnTo>
                      <a:pt x="708" y="2240"/>
                    </a:lnTo>
                    <a:lnTo>
                      <a:pt x="397" y="190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21" name="Oval 5"/>
              <p:cNvSpPr>
                <a:spLocks noChangeArrowheads="1"/>
              </p:cNvSpPr>
              <p:nvPr/>
            </p:nvSpPr>
            <p:spPr bwMode="auto">
              <a:xfrm>
                <a:off x="4905375" y="590550"/>
                <a:ext cx="466725" cy="466725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622" name="Freeform 6"/>
              <p:cNvSpPr>
                <a:spLocks/>
              </p:cNvSpPr>
              <p:nvPr/>
            </p:nvSpPr>
            <p:spPr bwMode="auto">
              <a:xfrm>
                <a:off x="5643563" y="2297113"/>
                <a:ext cx="854075" cy="233362"/>
              </a:xfrm>
              <a:custGeom>
                <a:avLst/>
                <a:gdLst>
                  <a:gd name="T0" fmla="*/ 0 w 624"/>
                  <a:gd name="T1" fmla="*/ 170 h 170"/>
                  <a:gd name="T2" fmla="*/ 624 w 624"/>
                  <a:gd name="T3" fmla="*/ 170 h 170"/>
                  <a:gd name="T4" fmla="*/ 510 w 624"/>
                  <a:gd name="T5" fmla="*/ 0 h 170"/>
                  <a:gd name="T6" fmla="*/ 113 w 624"/>
                  <a:gd name="T7" fmla="*/ 0 h 170"/>
                  <a:gd name="T8" fmla="*/ 0 w 624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170">
                    <a:moveTo>
                      <a:pt x="0" y="170"/>
                    </a:moveTo>
                    <a:lnTo>
                      <a:pt x="624" y="170"/>
                    </a:lnTo>
                    <a:lnTo>
                      <a:pt x="510" y="0"/>
                    </a:lnTo>
                    <a:lnTo>
                      <a:pt x="113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/>
              </a:solidFill>
              <a:ln w="508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23" name="Freeform 7"/>
              <p:cNvSpPr>
                <a:spLocks/>
              </p:cNvSpPr>
              <p:nvPr/>
            </p:nvSpPr>
            <p:spPr bwMode="auto">
              <a:xfrm>
                <a:off x="4567238" y="1095375"/>
                <a:ext cx="1930400" cy="1785938"/>
              </a:xfrm>
              <a:custGeom>
                <a:avLst/>
                <a:gdLst>
                  <a:gd name="T0" fmla="*/ 445 w 1409"/>
                  <a:gd name="T1" fmla="*/ 0 h 1304"/>
                  <a:gd name="T2" fmla="*/ 190 w 1409"/>
                  <a:gd name="T3" fmla="*/ 312 h 1304"/>
                  <a:gd name="T4" fmla="*/ 0 w 1409"/>
                  <a:gd name="T5" fmla="*/ 313 h 1304"/>
                  <a:gd name="T6" fmla="*/ 0 w 1409"/>
                  <a:gd name="T7" fmla="*/ 454 h 1304"/>
                  <a:gd name="T8" fmla="*/ 246 w 1409"/>
                  <a:gd name="T9" fmla="*/ 454 h 1304"/>
                  <a:gd name="T10" fmla="*/ 416 w 1409"/>
                  <a:gd name="T11" fmla="*/ 227 h 1304"/>
                  <a:gd name="T12" fmla="*/ 530 w 1409"/>
                  <a:gd name="T13" fmla="*/ 539 h 1304"/>
                  <a:gd name="T14" fmla="*/ 537 w 1409"/>
                  <a:gd name="T15" fmla="*/ 566 h 1304"/>
                  <a:gd name="T16" fmla="*/ 530 w 1409"/>
                  <a:gd name="T17" fmla="*/ 596 h 1304"/>
                  <a:gd name="T18" fmla="*/ 161 w 1409"/>
                  <a:gd name="T19" fmla="*/ 1304 h 1304"/>
                  <a:gd name="T20" fmla="*/ 360 w 1409"/>
                  <a:gd name="T21" fmla="*/ 1304 h 1304"/>
                  <a:gd name="T22" fmla="*/ 700 w 1409"/>
                  <a:gd name="T23" fmla="*/ 652 h 1304"/>
                  <a:gd name="T24" fmla="*/ 713 w 1409"/>
                  <a:gd name="T25" fmla="*/ 645 h 1304"/>
                  <a:gd name="T26" fmla="*/ 728 w 1409"/>
                  <a:gd name="T27" fmla="*/ 652 h 1304"/>
                  <a:gd name="T28" fmla="*/ 728 w 1409"/>
                  <a:gd name="T29" fmla="*/ 992 h 1304"/>
                  <a:gd name="T30" fmla="*/ 741 w 1409"/>
                  <a:gd name="T31" fmla="*/ 1035 h 1304"/>
                  <a:gd name="T32" fmla="*/ 785 w 1409"/>
                  <a:gd name="T33" fmla="*/ 1049 h 1304"/>
                  <a:gd name="T34" fmla="*/ 1409 w 1409"/>
                  <a:gd name="T35" fmla="*/ 1049 h 1304"/>
                  <a:gd name="T36" fmla="*/ 1295 w 1409"/>
                  <a:gd name="T37" fmla="*/ 879 h 1304"/>
                  <a:gd name="T38" fmla="*/ 898 w 1409"/>
                  <a:gd name="T39" fmla="*/ 879 h 1304"/>
                  <a:gd name="T40" fmla="*/ 898 w 1409"/>
                  <a:gd name="T41" fmla="*/ 539 h 1304"/>
                  <a:gd name="T42" fmla="*/ 728 w 1409"/>
                  <a:gd name="T43" fmla="*/ 170 h 1304"/>
                  <a:gd name="T44" fmla="*/ 900 w 1409"/>
                  <a:gd name="T45" fmla="*/ 174 h 1304"/>
                  <a:gd name="T46" fmla="*/ 1059 w 1409"/>
                  <a:gd name="T47" fmla="*/ 432 h 1304"/>
                  <a:gd name="T48" fmla="*/ 1182 w 1409"/>
                  <a:gd name="T49" fmla="*/ 369 h 1304"/>
                  <a:gd name="T50" fmla="*/ 983 w 1409"/>
                  <a:gd name="T51" fmla="*/ 29 h 1304"/>
                  <a:gd name="T52" fmla="*/ 445 w 1409"/>
                  <a:gd name="T53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09" h="1304">
                    <a:moveTo>
                      <a:pt x="445" y="0"/>
                    </a:moveTo>
                    <a:lnTo>
                      <a:pt x="190" y="312"/>
                    </a:lnTo>
                    <a:lnTo>
                      <a:pt x="0" y="313"/>
                    </a:lnTo>
                    <a:lnTo>
                      <a:pt x="0" y="454"/>
                    </a:lnTo>
                    <a:lnTo>
                      <a:pt x="246" y="454"/>
                    </a:lnTo>
                    <a:lnTo>
                      <a:pt x="416" y="227"/>
                    </a:lnTo>
                    <a:lnTo>
                      <a:pt x="530" y="539"/>
                    </a:lnTo>
                    <a:lnTo>
                      <a:pt x="537" y="566"/>
                    </a:lnTo>
                    <a:lnTo>
                      <a:pt x="530" y="596"/>
                    </a:lnTo>
                    <a:lnTo>
                      <a:pt x="161" y="1304"/>
                    </a:lnTo>
                    <a:lnTo>
                      <a:pt x="360" y="1304"/>
                    </a:lnTo>
                    <a:lnTo>
                      <a:pt x="700" y="652"/>
                    </a:lnTo>
                    <a:lnTo>
                      <a:pt x="713" y="645"/>
                    </a:lnTo>
                    <a:lnTo>
                      <a:pt x="728" y="652"/>
                    </a:lnTo>
                    <a:lnTo>
                      <a:pt x="728" y="992"/>
                    </a:lnTo>
                    <a:lnTo>
                      <a:pt x="741" y="1035"/>
                    </a:lnTo>
                    <a:lnTo>
                      <a:pt x="785" y="1049"/>
                    </a:lnTo>
                    <a:lnTo>
                      <a:pt x="1409" y="1049"/>
                    </a:lnTo>
                    <a:lnTo>
                      <a:pt x="1295" y="879"/>
                    </a:lnTo>
                    <a:lnTo>
                      <a:pt x="898" y="879"/>
                    </a:lnTo>
                    <a:lnTo>
                      <a:pt x="898" y="539"/>
                    </a:lnTo>
                    <a:lnTo>
                      <a:pt x="728" y="170"/>
                    </a:lnTo>
                    <a:lnTo>
                      <a:pt x="900" y="174"/>
                    </a:lnTo>
                    <a:lnTo>
                      <a:pt x="1059" y="432"/>
                    </a:lnTo>
                    <a:lnTo>
                      <a:pt x="1182" y="369"/>
                    </a:lnTo>
                    <a:lnTo>
                      <a:pt x="983" y="29"/>
                    </a:lnTo>
                    <a:lnTo>
                      <a:pt x="445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1631" name="Freeform 15"/>
            <p:cNvSpPr>
              <a:spLocks/>
            </p:cNvSpPr>
            <p:nvPr/>
          </p:nvSpPr>
          <p:spPr bwMode="auto">
            <a:xfrm flipH="1">
              <a:off x="6235701" y="977900"/>
              <a:ext cx="2679700" cy="1630363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 flipH="1">
              <a:off x="1174751" y="2105025"/>
              <a:ext cx="1668462" cy="1084263"/>
              <a:chOff x="7199313" y="2105025"/>
              <a:chExt cx="1668462" cy="1084263"/>
            </a:xfrm>
          </p:grpSpPr>
          <p:sp>
            <p:nvSpPr>
              <p:cNvPr id="111633" name="WordArt 17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7199313" y="2105025"/>
                <a:ext cx="1668462" cy="5556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8000"/>
                    </a:solidFill>
                    <a:latin typeface="メイリオ"/>
                    <a:ea typeface="メイリオ"/>
                    <a:cs typeface="メイリオ"/>
                  </a:rPr>
                  <a:t>非常口</a:t>
                </a:r>
              </a:p>
            </p:txBody>
          </p:sp>
          <p:sp>
            <p:nvSpPr>
              <p:cNvPr id="111634" name="WordArt 18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7431088" y="2763838"/>
                <a:ext cx="1276350" cy="4254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008000"/>
                    </a:solidFill>
                    <a:latin typeface="メイリオ"/>
                    <a:ea typeface="メイリオ"/>
                    <a:cs typeface="メイリオ"/>
                  </a:rPr>
                  <a:t>EXIT</a:t>
                </a:r>
                <a:endParaRPr lang="ja-JP" altLang="en-US" sz="3600" b="1" kern="1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766763" y="3519488"/>
            <a:ext cx="8509000" cy="3067050"/>
            <a:chOff x="766763" y="3519488"/>
            <a:chExt cx="8509000" cy="3067050"/>
          </a:xfrm>
        </p:grpSpPr>
        <p:sp>
          <p:nvSpPr>
            <p:cNvPr id="111658" name="Rectangle 42"/>
            <p:cNvSpPr>
              <a:spLocks noChangeArrowheads="1"/>
            </p:cNvSpPr>
            <p:nvPr/>
          </p:nvSpPr>
          <p:spPr bwMode="auto">
            <a:xfrm flipH="1">
              <a:off x="5945188" y="3519488"/>
              <a:ext cx="333057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59" name="Rectangle 43"/>
            <p:cNvSpPr>
              <a:spLocks noChangeArrowheads="1"/>
            </p:cNvSpPr>
            <p:nvPr/>
          </p:nvSpPr>
          <p:spPr bwMode="auto">
            <a:xfrm flipH="1">
              <a:off x="768351" y="3519488"/>
              <a:ext cx="2520950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57" name="Rectangle 41"/>
            <p:cNvSpPr>
              <a:spLocks noChangeArrowheads="1"/>
            </p:cNvSpPr>
            <p:nvPr/>
          </p:nvSpPr>
          <p:spPr bwMode="auto">
            <a:xfrm flipH="1">
              <a:off x="766763" y="3519488"/>
              <a:ext cx="8507413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 flipH="1">
              <a:off x="3233738" y="3519488"/>
              <a:ext cx="2755900" cy="3067050"/>
              <a:chOff x="4052888" y="3519488"/>
              <a:chExt cx="2755900" cy="3067050"/>
            </a:xfrm>
          </p:grpSpPr>
          <p:sp>
            <p:nvSpPr>
              <p:cNvPr id="111649" name="Freeform 33"/>
              <p:cNvSpPr>
                <a:spLocks/>
              </p:cNvSpPr>
              <p:nvPr/>
            </p:nvSpPr>
            <p:spPr bwMode="auto">
              <a:xfrm>
                <a:off x="4789488" y="6159500"/>
                <a:ext cx="738187" cy="427038"/>
              </a:xfrm>
              <a:custGeom>
                <a:avLst/>
                <a:gdLst>
                  <a:gd name="T0" fmla="*/ 227 w 539"/>
                  <a:gd name="T1" fmla="*/ 0 h 312"/>
                  <a:gd name="T2" fmla="*/ 539 w 539"/>
                  <a:gd name="T3" fmla="*/ 312 h 312"/>
                  <a:gd name="T4" fmla="*/ 312 w 539"/>
                  <a:gd name="T5" fmla="*/ 312 h 312"/>
                  <a:gd name="T6" fmla="*/ 0 w 539"/>
                  <a:gd name="T7" fmla="*/ 0 h 312"/>
                  <a:gd name="T8" fmla="*/ 227 w 539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312">
                    <a:moveTo>
                      <a:pt x="227" y="0"/>
                    </a:moveTo>
                    <a:lnTo>
                      <a:pt x="539" y="312"/>
                    </a:lnTo>
                    <a:lnTo>
                      <a:pt x="312" y="312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50" name="Freeform 34"/>
              <p:cNvSpPr>
                <a:spLocks/>
              </p:cNvSpPr>
              <p:nvPr/>
            </p:nvSpPr>
            <p:spPr bwMode="auto">
              <a:xfrm>
                <a:off x="4052888" y="3519488"/>
                <a:ext cx="2755900" cy="3067050"/>
              </a:xfrm>
              <a:custGeom>
                <a:avLst/>
                <a:gdLst>
                  <a:gd name="T0" fmla="*/ 397 w 2012"/>
                  <a:gd name="T1" fmla="*/ 1900 h 2240"/>
                  <a:gd name="T2" fmla="*/ 397 w 2012"/>
                  <a:gd name="T3" fmla="*/ 142 h 2240"/>
                  <a:gd name="T4" fmla="*/ 1616 w 2012"/>
                  <a:gd name="T5" fmla="*/ 142 h 2240"/>
                  <a:gd name="T6" fmla="*/ 1616 w 2012"/>
                  <a:gd name="T7" fmla="*/ 1900 h 2240"/>
                  <a:gd name="T8" fmla="*/ 1899 w 2012"/>
                  <a:gd name="T9" fmla="*/ 2240 h 2240"/>
                  <a:gd name="T10" fmla="*/ 2012 w 2012"/>
                  <a:gd name="T11" fmla="*/ 2240 h 2240"/>
                  <a:gd name="T12" fmla="*/ 2012 w 2012"/>
                  <a:gd name="T13" fmla="*/ 0 h 2240"/>
                  <a:gd name="T14" fmla="*/ 0 w 2012"/>
                  <a:gd name="T15" fmla="*/ 0 h 2240"/>
                  <a:gd name="T16" fmla="*/ 0 w 2012"/>
                  <a:gd name="T17" fmla="*/ 2240 h 2240"/>
                  <a:gd name="T18" fmla="*/ 708 w 2012"/>
                  <a:gd name="T19" fmla="*/ 2240 h 2240"/>
                  <a:gd name="T20" fmla="*/ 397 w 2012"/>
                  <a:gd name="T21" fmla="*/ 1900 h 2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12" h="2240">
                    <a:moveTo>
                      <a:pt x="397" y="1900"/>
                    </a:moveTo>
                    <a:lnTo>
                      <a:pt x="397" y="142"/>
                    </a:lnTo>
                    <a:lnTo>
                      <a:pt x="1616" y="142"/>
                    </a:lnTo>
                    <a:lnTo>
                      <a:pt x="1616" y="1900"/>
                    </a:lnTo>
                    <a:lnTo>
                      <a:pt x="1899" y="2240"/>
                    </a:lnTo>
                    <a:lnTo>
                      <a:pt x="2012" y="2240"/>
                    </a:lnTo>
                    <a:lnTo>
                      <a:pt x="2012" y="0"/>
                    </a:lnTo>
                    <a:lnTo>
                      <a:pt x="0" y="0"/>
                    </a:lnTo>
                    <a:lnTo>
                      <a:pt x="0" y="2240"/>
                    </a:lnTo>
                    <a:lnTo>
                      <a:pt x="708" y="2240"/>
                    </a:lnTo>
                    <a:lnTo>
                      <a:pt x="397" y="190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51" name="Oval 35"/>
              <p:cNvSpPr>
                <a:spLocks noChangeArrowheads="1"/>
              </p:cNvSpPr>
              <p:nvPr/>
            </p:nvSpPr>
            <p:spPr bwMode="auto">
              <a:xfrm>
                <a:off x="4906963" y="3830638"/>
                <a:ext cx="466725" cy="466725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652" name="Freeform 36"/>
              <p:cNvSpPr>
                <a:spLocks/>
              </p:cNvSpPr>
              <p:nvPr/>
            </p:nvSpPr>
            <p:spPr bwMode="auto">
              <a:xfrm>
                <a:off x="5645150" y="5537200"/>
                <a:ext cx="854075" cy="233363"/>
              </a:xfrm>
              <a:custGeom>
                <a:avLst/>
                <a:gdLst>
                  <a:gd name="T0" fmla="*/ 0 w 624"/>
                  <a:gd name="T1" fmla="*/ 170 h 170"/>
                  <a:gd name="T2" fmla="*/ 624 w 624"/>
                  <a:gd name="T3" fmla="*/ 170 h 170"/>
                  <a:gd name="T4" fmla="*/ 510 w 624"/>
                  <a:gd name="T5" fmla="*/ 0 h 170"/>
                  <a:gd name="T6" fmla="*/ 113 w 624"/>
                  <a:gd name="T7" fmla="*/ 0 h 170"/>
                  <a:gd name="T8" fmla="*/ 0 w 624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170">
                    <a:moveTo>
                      <a:pt x="0" y="170"/>
                    </a:moveTo>
                    <a:lnTo>
                      <a:pt x="624" y="170"/>
                    </a:lnTo>
                    <a:lnTo>
                      <a:pt x="510" y="0"/>
                    </a:lnTo>
                    <a:lnTo>
                      <a:pt x="113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/>
              </a:solidFill>
              <a:ln w="508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53" name="Freeform 37"/>
              <p:cNvSpPr>
                <a:spLocks/>
              </p:cNvSpPr>
              <p:nvPr/>
            </p:nvSpPr>
            <p:spPr bwMode="auto">
              <a:xfrm>
                <a:off x="4568825" y="4335463"/>
                <a:ext cx="1930400" cy="1785937"/>
              </a:xfrm>
              <a:custGeom>
                <a:avLst/>
                <a:gdLst>
                  <a:gd name="T0" fmla="*/ 445 w 1409"/>
                  <a:gd name="T1" fmla="*/ 0 h 1304"/>
                  <a:gd name="T2" fmla="*/ 190 w 1409"/>
                  <a:gd name="T3" fmla="*/ 312 h 1304"/>
                  <a:gd name="T4" fmla="*/ 0 w 1409"/>
                  <a:gd name="T5" fmla="*/ 313 h 1304"/>
                  <a:gd name="T6" fmla="*/ 0 w 1409"/>
                  <a:gd name="T7" fmla="*/ 454 h 1304"/>
                  <a:gd name="T8" fmla="*/ 246 w 1409"/>
                  <a:gd name="T9" fmla="*/ 454 h 1304"/>
                  <a:gd name="T10" fmla="*/ 416 w 1409"/>
                  <a:gd name="T11" fmla="*/ 227 h 1304"/>
                  <a:gd name="T12" fmla="*/ 530 w 1409"/>
                  <a:gd name="T13" fmla="*/ 539 h 1304"/>
                  <a:gd name="T14" fmla="*/ 537 w 1409"/>
                  <a:gd name="T15" fmla="*/ 566 h 1304"/>
                  <a:gd name="T16" fmla="*/ 530 w 1409"/>
                  <a:gd name="T17" fmla="*/ 596 h 1304"/>
                  <a:gd name="T18" fmla="*/ 161 w 1409"/>
                  <a:gd name="T19" fmla="*/ 1304 h 1304"/>
                  <a:gd name="T20" fmla="*/ 360 w 1409"/>
                  <a:gd name="T21" fmla="*/ 1304 h 1304"/>
                  <a:gd name="T22" fmla="*/ 700 w 1409"/>
                  <a:gd name="T23" fmla="*/ 652 h 1304"/>
                  <a:gd name="T24" fmla="*/ 713 w 1409"/>
                  <a:gd name="T25" fmla="*/ 645 h 1304"/>
                  <a:gd name="T26" fmla="*/ 728 w 1409"/>
                  <a:gd name="T27" fmla="*/ 652 h 1304"/>
                  <a:gd name="T28" fmla="*/ 728 w 1409"/>
                  <a:gd name="T29" fmla="*/ 992 h 1304"/>
                  <a:gd name="T30" fmla="*/ 741 w 1409"/>
                  <a:gd name="T31" fmla="*/ 1035 h 1304"/>
                  <a:gd name="T32" fmla="*/ 785 w 1409"/>
                  <a:gd name="T33" fmla="*/ 1049 h 1304"/>
                  <a:gd name="T34" fmla="*/ 1409 w 1409"/>
                  <a:gd name="T35" fmla="*/ 1049 h 1304"/>
                  <a:gd name="T36" fmla="*/ 1295 w 1409"/>
                  <a:gd name="T37" fmla="*/ 879 h 1304"/>
                  <a:gd name="T38" fmla="*/ 898 w 1409"/>
                  <a:gd name="T39" fmla="*/ 879 h 1304"/>
                  <a:gd name="T40" fmla="*/ 898 w 1409"/>
                  <a:gd name="T41" fmla="*/ 539 h 1304"/>
                  <a:gd name="T42" fmla="*/ 728 w 1409"/>
                  <a:gd name="T43" fmla="*/ 170 h 1304"/>
                  <a:gd name="T44" fmla="*/ 900 w 1409"/>
                  <a:gd name="T45" fmla="*/ 174 h 1304"/>
                  <a:gd name="T46" fmla="*/ 1059 w 1409"/>
                  <a:gd name="T47" fmla="*/ 432 h 1304"/>
                  <a:gd name="T48" fmla="*/ 1182 w 1409"/>
                  <a:gd name="T49" fmla="*/ 369 h 1304"/>
                  <a:gd name="T50" fmla="*/ 983 w 1409"/>
                  <a:gd name="T51" fmla="*/ 29 h 1304"/>
                  <a:gd name="T52" fmla="*/ 445 w 1409"/>
                  <a:gd name="T53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09" h="1304">
                    <a:moveTo>
                      <a:pt x="445" y="0"/>
                    </a:moveTo>
                    <a:lnTo>
                      <a:pt x="190" y="312"/>
                    </a:lnTo>
                    <a:lnTo>
                      <a:pt x="0" y="313"/>
                    </a:lnTo>
                    <a:lnTo>
                      <a:pt x="0" y="454"/>
                    </a:lnTo>
                    <a:lnTo>
                      <a:pt x="246" y="454"/>
                    </a:lnTo>
                    <a:lnTo>
                      <a:pt x="416" y="227"/>
                    </a:lnTo>
                    <a:lnTo>
                      <a:pt x="530" y="539"/>
                    </a:lnTo>
                    <a:lnTo>
                      <a:pt x="537" y="566"/>
                    </a:lnTo>
                    <a:lnTo>
                      <a:pt x="530" y="596"/>
                    </a:lnTo>
                    <a:lnTo>
                      <a:pt x="161" y="1304"/>
                    </a:lnTo>
                    <a:lnTo>
                      <a:pt x="360" y="1304"/>
                    </a:lnTo>
                    <a:lnTo>
                      <a:pt x="700" y="652"/>
                    </a:lnTo>
                    <a:lnTo>
                      <a:pt x="713" y="645"/>
                    </a:lnTo>
                    <a:lnTo>
                      <a:pt x="728" y="652"/>
                    </a:lnTo>
                    <a:lnTo>
                      <a:pt x="728" y="992"/>
                    </a:lnTo>
                    <a:lnTo>
                      <a:pt x="741" y="1035"/>
                    </a:lnTo>
                    <a:lnTo>
                      <a:pt x="785" y="1049"/>
                    </a:lnTo>
                    <a:lnTo>
                      <a:pt x="1409" y="1049"/>
                    </a:lnTo>
                    <a:lnTo>
                      <a:pt x="1295" y="879"/>
                    </a:lnTo>
                    <a:lnTo>
                      <a:pt x="898" y="879"/>
                    </a:lnTo>
                    <a:lnTo>
                      <a:pt x="898" y="539"/>
                    </a:lnTo>
                    <a:lnTo>
                      <a:pt x="728" y="170"/>
                    </a:lnTo>
                    <a:lnTo>
                      <a:pt x="900" y="174"/>
                    </a:lnTo>
                    <a:lnTo>
                      <a:pt x="1059" y="432"/>
                    </a:lnTo>
                    <a:lnTo>
                      <a:pt x="1182" y="369"/>
                    </a:lnTo>
                    <a:lnTo>
                      <a:pt x="983" y="29"/>
                    </a:lnTo>
                    <a:lnTo>
                      <a:pt x="445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1654" name="Freeform 38"/>
            <p:cNvSpPr>
              <a:spLocks/>
            </p:cNvSpPr>
            <p:nvPr/>
          </p:nvSpPr>
          <p:spPr bwMode="auto">
            <a:xfrm flipH="1">
              <a:off x="6234113" y="4217988"/>
              <a:ext cx="2679700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 flipH="1">
              <a:off x="1173163" y="5345113"/>
              <a:ext cx="1668463" cy="1084262"/>
              <a:chOff x="7200900" y="5345113"/>
              <a:chExt cx="1668463" cy="1084262"/>
            </a:xfrm>
          </p:grpSpPr>
          <p:sp>
            <p:nvSpPr>
              <p:cNvPr id="111655" name="WordArt 39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7200900" y="5345113"/>
                <a:ext cx="1668463" cy="5556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非常口</a:t>
                </a:r>
              </a:p>
            </p:txBody>
          </p:sp>
          <p:sp>
            <p:nvSpPr>
              <p:cNvPr id="111656" name="WordArt 40"/>
              <p:cNvSpPr>
                <a:spLocks noChangeArrowheads="1" noChangeShapeType="1" noTextEdit="1"/>
              </p:cNvSpPr>
              <p:nvPr/>
            </p:nvSpPr>
            <p:spPr bwMode="auto">
              <a:xfrm flipH="1">
                <a:off x="7432675" y="6003925"/>
                <a:ext cx="1276350" cy="4254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EXIT</a:t>
                </a:r>
                <a:endParaRPr lang="ja-JP" altLang="en-US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3845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2" name="Group 22"/>
          <p:cNvGrpSpPr>
            <a:grpSpLocks/>
          </p:cNvGrpSpPr>
          <p:nvPr/>
        </p:nvGrpSpPr>
        <p:grpSpPr bwMode="auto">
          <a:xfrm flipH="1">
            <a:off x="452438" y="549275"/>
            <a:ext cx="4200525" cy="1514475"/>
            <a:chOff x="483" y="176"/>
            <a:chExt cx="5359" cy="1932"/>
          </a:xfrm>
        </p:grpSpPr>
        <p:sp>
          <p:nvSpPr>
            <p:cNvPr id="112645" name="Rectangle 5"/>
            <p:cNvSpPr>
              <a:spLocks noChangeArrowheads="1"/>
            </p:cNvSpPr>
            <p:nvPr/>
          </p:nvSpPr>
          <p:spPr bwMode="auto">
            <a:xfrm>
              <a:off x="483" y="176"/>
              <a:ext cx="5359" cy="19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6" name="Freeform 6"/>
            <p:cNvSpPr>
              <a:spLocks/>
            </p:cNvSpPr>
            <p:nvPr/>
          </p:nvSpPr>
          <p:spPr bwMode="auto">
            <a:xfrm>
              <a:off x="3016" y="1839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47" name="Freeform 7"/>
            <p:cNvSpPr>
              <a:spLocks/>
            </p:cNvSpPr>
            <p:nvPr/>
          </p:nvSpPr>
          <p:spPr bwMode="auto">
            <a:xfrm>
              <a:off x="2552" y="176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48" name="Oval 8"/>
            <p:cNvSpPr>
              <a:spLocks noChangeArrowheads="1"/>
            </p:cNvSpPr>
            <p:nvPr/>
          </p:nvSpPr>
          <p:spPr bwMode="auto">
            <a:xfrm>
              <a:off x="3090" y="372"/>
              <a:ext cx="294" cy="294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9" name="Freeform 9"/>
            <p:cNvSpPr>
              <a:spLocks/>
            </p:cNvSpPr>
            <p:nvPr/>
          </p:nvSpPr>
          <p:spPr bwMode="auto">
            <a:xfrm>
              <a:off x="3555" y="1447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auto">
            <a:xfrm>
              <a:off x="2877" y="690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1" name="Freeform 11"/>
            <p:cNvSpPr>
              <a:spLocks/>
            </p:cNvSpPr>
            <p:nvPr/>
          </p:nvSpPr>
          <p:spPr bwMode="auto">
            <a:xfrm>
              <a:off x="710" y="616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2" name="WordArt 12"/>
            <p:cNvSpPr>
              <a:spLocks noChangeArrowheads="1" noChangeShapeType="1" noTextEdit="1"/>
            </p:cNvSpPr>
            <p:nvPr/>
          </p:nvSpPr>
          <p:spPr bwMode="auto">
            <a:xfrm flipH="1">
              <a:off x="4535" y="1326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53" name="WordArt 13"/>
            <p:cNvSpPr>
              <a:spLocks noChangeArrowheads="1" noChangeShapeType="1" noTextEdit="1"/>
            </p:cNvSpPr>
            <p:nvPr/>
          </p:nvSpPr>
          <p:spPr bwMode="auto">
            <a:xfrm flipH="1">
              <a:off x="4681" y="1741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rgbClr val="008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63" name="Group 23"/>
          <p:cNvGrpSpPr>
            <a:grpSpLocks/>
          </p:cNvGrpSpPr>
          <p:nvPr/>
        </p:nvGrpSpPr>
        <p:grpSpPr bwMode="auto">
          <a:xfrm flipH="1">
            <a:off x="452438" y="3789363"/>
            <a:ext cx="4202112" cy="1514475"/>
            <a:chOff x="483" y="2217"/>
            <a:chExt cx="5360" cy="1932"/>
          </a:xfrm>
        </p:grpSpPr>
        <p:sp>
          <p:nvSpPr>
            <p:cNvPr id="112642" name="Rectangle 2"/>
            <p:cNvSpPr>
              <a:spLocks noChangeArrowheads="1"/>
            </p:cNvSpPr>
            <p:nvPr/>
          </p:nvSpPr>
          <p:spPr bwMode="auto">
            <a:xfrm>
              <a:off x="483" y="2217"/>
              <a:ext cx="2098" cy="1932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3" name="Rectangle 3"/>
            <p:cNvSpPr>
              <a:spLocks noChangeArrowheads="1"/>
            </p:cNvSpPr>
            <p:nvPr/>
          </p:nvSpPr>
          <p:spPr bwMode="auto">
            <a:xfrm>
              <a:off x="4254" y="2217"/>
              <a:ext cx="1588" cy="1932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44" name="Rectangle 4"/>
            <p:cNvSpPr>
              <a:spLocks noChangeArrowheads="1"/>
            </p:cNvSpPr>
            <p:nvPr/>
          </p:nvSpPr>
          <p:spPr bwMode="auto">
            <a:xfrm>
              <a:off x="484" y="2217"/>
              <a:ext cx="5359" cy="1932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54" name="Freeform 14"/>
            <p:cNvSpPr>
              <a:spLocks/>
            </p:cNvSpPr>
            <p:nvPr/>
          </p:nvSpPr>
          <p:spPr bwMode="auto">
            <a:xfrm>
              <a:off x="3017" y="3880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5" name="Freeform 15"/>
            <p:cNvSpPr>
              <a:spLocks/>
            </p:cNvSpPr>
            <p:nvPr/>
          </p:nvSpPr>
          <p:spPr bwMode="auto">
            <a:xfrm>
              <a:off x="2553" y="2217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6" name="Oval 16"/>
            <p:cNvSpPr>
              <a:spLocks noChangeArrowheads="1"/>
            </p:cNvSpPr>
            <p:nvPr/>
          </p:nvSpPr>
          <p:spPr bwMode="auto">
            <a:xfrm>
              <a:off x="3091" y="2413"/>
              <a:ext cx="294" cy="294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57" name="Freeform 17"/>
            <p:cNvSpPr>
              <a:spLocks/>
            </p:cNvSpPr>
            <p:nvPr/>
          </p:nvSpPr>
          <p:spPr bwMode="auto">
            <a:xfrm>
              <a:off x="3556" y="3488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8" name="Freeform 18"/>
            <p:cNvSpPr>
              <a:spLocks/>
            </p:cNvSpPr>
            <p:nvPr/>
          </p:nvSpPr>
          <p:spPr bwMode="auto">
            <a:xfrm>
              <a:off x="2878" y="2731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59" name="Freeform 19"/>
            <p:cNvSpPr>
              <a:spLocks/>
            </p:cNvSpPr>
            <p:nvPr/>
          </p:nvSpPr>
          <p:spPr bwMode="auto">
            <a:xfrm>
              <a:off x="711" y="2657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0" name="WordArt 20"/>
            <p:cNvSpPr>
              <a:spLocks noChangeArrowheads="1" noChangeShapeType="1" noTextEdit="1"/>
            </p:cNvSpPr>
            <p:nvPr/>
          </p:nvSpPr>
          <p:spPr bwMode="auto">
            <a:xfrm flipH="1">
              <a:off x="4536" y="3367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61" name="WordArt 21"/>
            <p:cNvSpPr>
              <a:spLocks noChangeArrowheads="1" noChangeShapeType="1" noTextEdit="1"/>
            </p:cNvSpPr>
            <p:nvPr/>
          </p:nvSpPr>
          <p:spPr bwMode="auto">
            <a:xfrm flipH="1">
              <a:off x="4682" y="3782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64" name="Group 24"/>
          <p:cNvGrpSpPr>
            <a:grpSpLocks/>
          </p:cNvGrpSpPr>
          <p:nvPr/>
        </p:nvGrpSpPr>
        <p:grpSpPr bwMode="auto">
          <a:xfrm flipH="1">
            <a:off x="5178425" y="549275"/>
            <a:ext cx="4200525" cy="1514475"/>
            <a:chOff x="483" y="176"/>
            <a:chExt cx="5359" cy="1932"/>
          </a:xfrm>
        </p:grpSpPr>
        <p:sp>
          <p:nvSpPr>
            <p:cNvPr id="112665" name="Rectangle 25"/>
            <p:cNvSpPr>
              <a:spLocks noChangeArrowheads="1"/>
            </p:cNvSpPr>
            <p:nvPr/>
          </p:nvSpPr>
          <p:spPr bwMode="auto">
            <a:xfrm>
              <a:off x="483" y="176"/>
              <a:ext cx="5359" cy="19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66" name="Freeform 26"/>
            <p:cNvSpPr>
              <a:spLocks/>
            </p:cNvSpPr>
            <p:nvPr/>
          </p:nvSpPr>
          <p:spPr bwMode="auto">
            <a:xfrm>
              <a:off x="3016" y="1839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7" name="Freeform 27"/>
            <p:cNvSpPr>
              <a:spLocks/>
            </p:cNvSpPr>
            <p:nvPr/>
          </p:nvSpPr>
          <p:spPr bwMode="auto">
            <a:xfrm>
              <a:off x="2552" y="176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68" name="Oval 28"/>
            <p:cNvSpPr>
              <a:spLocks noChangeArrowheads="1"/>
            </p:cNvSpPr>
            <p:nvPr/>
          </p:nvSpPr>
          <p:spPr bwMode="auto">
            <a:xfrm>
              <a:off x="3090" y="372"/>
              <a:ext cx="294" cy="29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69" name="Freeform 29"/>
            <p:cNvSpPr>
              <a:spLocks/>
            </p:cNvSpPr>
            <p:nvPr/>
          </p:nvSpPr>
          <p:spPr bwMode="auto">
            <a:xfrm>
              <a:off x="3555" y="1447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0" name="Freeform 30"/>
            <p:cNvSpPr>
              <a:spLocks/>
            </p:cNvSpPr>
            <p:nvPr/>
          </p:nvSpPr>
          <p:spPr bwMode="auto">
            <a:xfrm>
              <a:off x="2877" y="690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1" name="Freeform 31"/>
            <p:cNvSpPr>
              <a:spLocks/>
            </p:cNvSpPr>
            <p:nvPr/>
          </p:nvSpPr>
          <p:spPr bwMode="auto">
            <a:xfrm>
              <a:off x="710" y="616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2" name="WordArt 32"/>
            <p:cNvSpPr>
              <a:spLocks noChangeArrowheads="1" noChangeShapeType="1" noTextEdit="1"/>
            </p:cNvSpPr>
            <p:nvPr/>
          </p:nvSpPr>
          <p:spPr bwMode="auto">
            <a:xfrm flipH="1">
              <a:off x="4535" y="1326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73" name="WordArt 33"/>
            <p:cNvSpPr>
              <a:spLocks noChangeArrowheads="1" noChangeShapeType="1" noTextEdit="1"/>
            </p:cNvSpPr>
            <p:nvPr/>
          </p:nvSpPr>
          <p:spPr bwMode="auto">
            <a:xfrm flipH="1">
              <a:off x="4681" y="1741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12674" name="Group 34"/>
          <p:cNvGrpSpPr>
            <a:grpSpLocks/>
          </p:cNvGrpSpPr>
          <p:nvPr/>
        </p:nvGrpSpPr>
        <p:grpSpPr bwMode="auto">
          <a:xfrm flipH="1">
            <a:off x="5178425" y="3789363"/>
            <a:ext cx="4202113" cy="1514475"/>
            <a:chOff x="483" y="2217"/>
            <a:chExt cx="5360" cy="1932"/>
          </a:xfrm>
        </p:grpSpPr>
        <p:sp>
          <p:nvSpPr>
            <p:cNvPr id="112675" name="Rectangle 35"/>
            <p:cNvSpPr>
              <a:spLocks noChangeArrowheads="1"/>
            </p:cNvSpPr>
            <p:nvPr/>
          </p:nvSpPr>
          <p:spPr bwMode="auto">
            <a:xfrm>
              <a:off x="483" y="2217"/>
              <a:ext cx="2098" cy="1932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6" name="Rectangle 36"/>
            <p:cNvSpPr>
              <a:spLocks noChangeArrowheads="1"/>
            </p:cNvSpPr>
            <p:nvPr/>
          </p:nvSpPr>
          <p:spPr bwMode="auto">
            <a:xfrm>
              <a:off x="4254" y="2217"/>
              <a:ext cx="1588" cy="1932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7" name="Rectangle 37"/>
            <p:cNvSpPr>
              <a:spLocks noChangeArrowheads="1"/>
            </p:cNvSpPr>
            <p:nvPr/>
          </p:nvSpPr>
          <p:spPr bwMode="auto">
            <a:xfrm>
              <a:off x="484" y="2217"/>
              <a:ext cx="5359" cy="193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78" name="Freeform 38"/>
            <p:cNvSpPr>
              <a:spLocks/>
            </p:cNvSpPr>
            <p:nvPr/>
          </p:nvSpPr>
          <p:spPr bwMode="auto">
            <a:xfrm>
              <a:off x="3017" y="3880"/>
              <a:ext cx="465" cy="269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79" name="Freeform 39"/>
            <p:cNvSpPr>
              <a:spLocks/>
            </p:cNvSpPr>
            <p:nvPr/>
          </p:nvSpPr>
          <p:spPr bwMode="auto">
            <a:xfrm>
              <a:off x="2553" y="2217"/>
              <a:ext cx="1736" cy="1932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0" name="Oval 40"/>
            <p:cNvSpPr>
              <a:spLocks noChangeArrowheads="1"/>
            </p:cNvSpPr>
            <p:nvPr/>
          </p:nvSpPr>
          <p:spPr bwMode="auto">
            <a:xfrm>
              <a:off x="3091" y="2413"/>
              <a:ext cx="294" cy="29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681" name="Freeform 41"/>
            <p:cNvSpPr>
              <a:spLocks/>
            </p:cNvSpPr>
            <p:nvPr/>
          </p:nvSpPr>
          <p:spPr bwMode="auto">
            <a:xfrm>
              <a:off x="3556" y="3488"/>
              <a:ext cx="538" cy="147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2" name="Freeform 42"/>
            <p:cNvSpPr>
              <a:spLocks/>
            </p:cNvSpPr>
            <p:nvPr/>
          </p:nvSpPr>
          <p:spPr bwMode="auto">
            <a:xfrm>
              <a:off x="2878" y="2731"/>
              <a:ext cx="1216" cy="1125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3" name="Freeform 43"/>
            <p:cNvSpPr>
              <a:spLocks/>
            </p:cNvSpPr>
            <p:nvPr/>
          </p:nvSpPr>
          <p:spPr bwMode="auto">
            <a:xfrm>
              <a:off x="711" y="2657"/>
              <a:ext cx="1688" cy="1027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84" name="WordArt 44"/>
            <p:cNvSpPr>
              <a:spLocks noChangeArrowheads="1" noChangeShapeType="1" noTextEdit="1"/>
            </p:cNvSpPr>
            <p:nvPr/>
          </p:nvSpPr>
          <p:spPr bwMode="auto">
            <a:xfrm flipH="1">
              <a:off x="4536" y="3367"/>
              <a:ext cx="1051" cy="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12685" name="WordArt 45"/>
            <p:cNvSpPr>
              <a:spLocks noChangeArrowheads="1" noChangeShapeType="1" noTextEdit="1"/>
            </p:cNvSpPr>
            <p:nvPr/>
          </p:nvSpPr>
          <p:spPr bwMode="auto">
            <a:xfrm flipH="1">
              <a:off x="4682" y="3782"/>
              <a:ext cx="804" cy="2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73707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PPTX124_非常口のマーク</dc:title>
  <dc:subject>PPTX124_非常口のマーク</dc:subject>
  <dc:creator>http://www.digipot.net</dc:creator>
  <cp:lastModifiedBy/>
  <cp:revision>1</cp:revision>
  <dcterms:created xsi:type="dcterms:W3CDTF">2014-01-17T02:01:45Z</dcterms:created>
  <dcterms:modified xsi:type="dcterms:W3CDTF">2015-06-04T13:19:18Z</dcterms:modified>
  <cp:category/>
  <cp:version>1</cp:version>
</cp:coreProperties>
</file>